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FFC8"/>
    <a:srgbClr val="00B0F0"/>
    <a:srgbClr val="A2B1D2"/>
    <a:srgbClr val="FFCCFF"/>
    <a:srgbClr val="FDC7C7"/>
    <a:srgbClr val="FEAA9C"/>
    <a:srgbClr val="D9D9FF"/>
    <a:srgbClr val="E7E7FF"/>
    <a:srgbClr val="CCFFFF"/>
    <a:srgbClr val="0D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中度样式 3 - 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87" autoAdjust="0"/>
    <p:restoredTop sz="95055" autoAdjust="0"/>
  </p:normalViewPr>
  <p:slideViewPr>
    <p:cSldViewPr>
      <p:cViewPr varScale="1">
        <p:scale>
          <a:sx n="114" d="100"/>
          <a:sy n="114" d="100"/>
        </p:scale>
        <p:origin x="1016" y="184"/>
      </p:cViewPr>
      <p:guideLst>
        <p:guide orient="horz" pos="2268"/>
        <p:guide pos="340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2166"/>
    </p:cViewPr>
  </p:sorterViewPr>
  <p:notesViewPr>
    <p:cSldViewPr>
      <p:cViewPr varScale="1">
        <p:scale>
          <a:sx n="74" d="100"/>
          <a:sy n="74" d="100"/>
        </p:scale>
        <p:origin x="2262" y="60"/>
      </p:cViewPr>
      <p:guideLst/>
    </p:cSldViewPr>
  </p:notesViewPr>
  <p:gridSpacing cx="45005" cy="45005"/>
</p:viewPr>
</file>

<file path=ppt/media/image3.png>
</file>

<file path=ppt/media/image4.png>
</file>

<file path=ppt/media/image5.png>
</file>

<file path=ppt/media/image6.png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4324C083-3218-4C8D-B586-7C1EC0399168}" type="datetimeFigureOut">
              <a:rPr lang="zh-CN" altLang="en-US"/>
              <a:pPr>
                <a:defRPr/>
              </a:pPr>
              <a:t>2019/8/22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857250" y="685800"/>
            <a:ext cx="51435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74EF6F87-FBE5-4057-8A0F-E14E9FCBF5C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906830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1028700" rtl="0" eaLnBrk="0" fontAlgn="base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14350" algn="l" defTabSz="1028700" rtl="0" eaLnBrk="0" fontAlgn="base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28700" algn="l" defTabSz="1028700" rtl="0" eaLnBrk="0" fontAlgn="base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543050" algn="l" defTabSz="1028700" rtl="0" eaLnBrk="0" fontAlgn="base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057400" algn="l" defTabSz="1028700" rtl="0" eaLnBrk="0" fontAlgn="base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571750" algn="l" defTabSz="10287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086100" algn="l" defTabSz="10287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600450" algn="l" defTabSz="10287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114800" algn="l" defTabSz="10287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docProps/app.xml><?xml version="1.0" encoding="utf-8"?>
<Properties xmlns="http://schemas.openxmlformats.org/officeDocument/2006/extended-properties" xmlns:vt="http://schemas.openxmlformats.org/officeDocument/2006/docPropsVTypes">
  <TotalTime>17862</TotalTime>
  <Words>394</Words>
  <Application>Microsoft Macintosh PowerPoint</Application>
  <PresentationFormat>Custom</PresentationFormat>
  <Paragraphs>94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Calibri</vt:lpstr>
      <vt:lpstr>Cambria Math</vt:lpstr>
      <vt:lpstr>微软雅黑</vt:lpstr>
      <vt:lpstr>Arial</vt:lpstr>
      <vt:lpstr>Wingdings</vt:lpstr>
      <vt:lpstr>Impact</vt:lpstr>
      <vt:lpstr>Office 主题​​</vt:lpstr>
      <vt:lpstr>ADX平台的CTR预估</vt:lpstr>
    </vt:vector>
  </TitlesOfParts>
  <Company>Lenovo (Beijing) Limited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lixzva</dc:creator>
  <cp:lastModifiedBy>zhangzhiyong</cp:lastModifiedBy>
  <cp:revision>1390</cp:revision>
  <cp:lastPrinted>2016-07-06T15:35:32Z</cp:lastPrinted>
  <dcterms:created xsi:type="dcterms:W3CDTF">2012-10-26T07:13:38Z</dcterms:created>
  <dcterms:modified xsi:type="dcterms:W3CDTF">2019-08-22T11:38:52Z</dcterms:modified>
</cp:coreProperties>
</file>